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2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5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lineMarker"/>
        <c:varyColors val="0"/>
        <c:ser>
          <c:idx val="5"/>
          <c:order val="0"/>
          <c:tx>
            <c:v>ISCRIZIONI 2006-2016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strRef>
              <c:f>Foglio1!$A$1:$A$78</c:f>
              <c:strCache>
                <c:ptCount val="78"/>
                <c:pt idx="0">
                  <c:v>A.S</c:v>
                </c:pt>
                <c:pt idx="2">
                  <c:v>tot. Iscritti</c:v>
                </c:pt>
                <c:pt idx="3">
                  <c:v>femmine</c:v>
                </c:pt>
                <c:pt idx="4">
                  <c:v>maschi</c:v>
                </c:pt>
                <c:pt idx="5">
                  <c:v>tot. Iscritti istituto</c:v>
                </c:pt>
                <c:pt idx="8">
                  <c:v>A.S.</c:v>
                </c:pt>
                <c:pt idx="10">
                  <c:v>tot. Iscritti</c:v>
                </c:pt>
                <c:pt idx="11">
                  <c:v>femmine</c:v>
                </c:pt>
                <c:pt idx="12">
                  <c:v>maschi</c:v>
                </c:pt>
                <c:pt idx="13">
                  <c:v>tot. Iscritti istituto</c:v>
                </c:pt>
                <c:pt idx="16">
                  <c:v>A.S.</c:v>
                </c:pt>
                <c:pt idx="18">
                  <c:v>tot. Iscritti</c:v>
                </c:pt>
                <c:pt idx="19">
                  <c:v>femmine</c:v>
                </c:pt>
                <c:pt idx="20">
                  <c:v>maschi</c:v>
                </c:pt>
                <c:pt idx="21">
                  <c:v>tot. Iscritti istituto</c:v>
                </c:pt>
                <c:pt idx="24">
                  <c:v>A.S.</c:v>
                </c:pt>
                <c:pt idx="26">
                  <c:v>tot. Iscritti</c:v>
                </c:pt>
                <c:pt idx="27">
                  <c:v>femmine</c:v>
                </c:pt>
                <c:pt idx="28">
                  <c:v>maschi</c:v>
                </c:pt>
                <c:pt idx="29">
                  <c:v>tot. Iscritti istituto</c:v>
                </c:pt>
                <c:pt idx="32">
                  <c:v>A:S:</c:v>
                </c:pt>
                <c:pt idx="34">
                  <c:v>tot. Iscritti</c:v>
                </c:pt>
                <c:pt idx="35">
                  <c:v>femmine</c:v>
                </c:pt>
                <c:pt idx="36">
                  <c:v>maschi</c:v>
                </c:pt>
                <c:pt idx="37">
                  <c:v>tot. Iscritti istituto</c:v>
                </c:pt>
                <c:pt idx="40">
                  <c:v>A.S</c:v>
                </c:pt>
                <c:pt idx="42">
                  <c:v>tot. Iscritti</c:v>
                </c:pt>
                <c:pt idx="43">
                  <c:v>femmine</c:v>
                </c:pt>
                <c:pt idx="44">
                  <c:v>maschi</c:v>
                </c:pt>
                <c:pt idx="45">
                  <c:v>tot. Iscritti istituto</c:v>
                </c:pt>
                <c:pt idx="48">
                  <c:v>A.S</c:v>
                </c:pt>
                <c:pt idx="50">
                  <c:v>tot. Iscritti</c:v>
                </c:pt>
                <c:pt idx="51">
                  <c:v>femmine</c:v>
                </c:pt>
                <c:pt idx="52">
                  <c:v>maschi</c:v>
                </c:pt>
                <c:pt idx="53">
                  <c:v>tot. Iscritti istituto</c:v>
                </c:pt>
                <c:pt idx="56">
                  <c:v>A.S.</c:v>
                </c:pt>
                <c:pt idx="58">
                  <c:v>tot. Iscritti</c:v>
                </c:pt>
                <c:pt idx="59">
                  <c:v>femmine</c:v>
                </c:pt>
                <c:pt idx="60">
                  <c:v>maschi</c:v>
                </c:pt>
                <c:pt idx="61">
                  <c:v>tot. Iscritti istituto</c:v>
                </c:pt>
                <c:pt idx="64">
                  <c:v>A.S.</c:v>
                </c:pt>
                <c:pt idx="66">
                  <c:v>tot. Iscritti</c:v>
                </c:pt>
                <c:pt idx="67">
                  <c:v>femmine</c:v>
                </c:pt>
                <c:pt idx="68">
                  <c:v>maschi</c:v>
                </c:pt>
                <c:pt idx="69">
                  <c:v>tot. Iscritti istituto</c:v>
                </c:pt>
                <c:pt idx="72">
                  <c:v>A.S.</c:v>
                </c:pt>
                <c:pt idx="74">
                  <c:v>tot. Iscritti</c:v>
                </c:pt>
                <c:pt idx="75">
                  <c:v>femmine</c:v>
                </c:pt>
                <c:pt idx="76">
                  <c:v>maschi</c:v>
                </c:pt>
                <c:pt idx="77">
                  <c:v>tot. Iscritti istituto</c:v>
                </c:pt>
              </c:strCache>
            </c:strRef>
          </c:xVal>
          <c:yVal>
            <c:numRef>
              <c:f>Foglio1!$G$1:$G$78</c:f>
              <c:numCache>
                <c:formatCode>General</c:formatCode>
                <c:ptCount val="78"/>
                <c:pt idx="5">
                  <c:v>519</c:v>
                </c:pt>
                <c:pt idx="13">
                  <c:v>510</c:v>
                </c:pt>
                <c:pt idx="21">
                  <c:v>472</c:v>
                </c:pt>
                <c:pt idx="29">
                  <c:v>425</c:v>
                </c:pt>
                <c:pt idx="37">
                  <c:v>417</c:v>
                </c:pt>
                <c:pt idx="45">
                  <c:v>440</c:v>
                </c:pt>
                <c:pt idx="53">
                  <c:v>585</c:v>
                </c:pt>
                <c:pt idx="61">
                  <c:v>611</c:v>
                </c:pt>
                <c:pt idx="69">
                  <c:v>642</c:v>
                </c:pt>
                <c:pt idx="77">
                  <c:v>762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525568"/>
        <c:axId val="76527488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strRef>
                    <c:extLst>
                      <c:ext uri="{02D57815-91ED-43cb-92C2-25804820EDAC}">
                        <c15:formulaRef>
                          <c15:sqref>Foglio1!$A$1:$A$78</c15:sqref>
                        </c15:formulaRef>
                      </c:ext>
                    </c:extLst>
                    <c:strCache>
                      <c:ptCount val="78"/>
                      <c:pt idx="0">
                        <c:v>A.S</c:v>
                      </c:pt>
                      <c:pt idx="2">
                        <c:v>tot. Iscritti</c:v>
                      </c:pt>
                      <c:pt idx="3">
                        <c:v>femmine</c:v>
                      </c:pt>
                      <c:pt idx="4">
                        <c:v>maschi</c:v>
                      </c:pt>
                      <c:pt idx="5">
                        <c:v>tot. Iscritti istituto</c:v>
                      </c:pt>
                      <c:pt idx="8">
                        <c:v>A.S.</c:v>
                      </c:pt>
                      <c:pt idx="10">
                        <c:v>tot. Iscritti</c:v>
                      </c:pt>
                      <c:pt idx="11">
                        <c:v>femmine</c:v>
                      </c:pt>
                      <c:pt idx="12">
                        <c:v>maschi</c:v>
                      </c:pt>
                      <c:pt idx="13">
                        <c:v>tot. Iscritti istituto</c:v>
                      </c:pt>
                      <c:pt idx="16">
                        <c:v>A.S.</c:v>
                      </c:pt>
                      <c:pt idx="18">
                        <c:v>tot. Iscritti</c:v>
                      </c:pt>
                      <c:pt idx="19">
                        <c:v>femmine</c:v>
                      </c:pt>
                      <c:pt idx="20">
                        <c:v>maschi</c:v>
                      </c:pt>
                      <c:pt idx="21">
                        <c:v>tot. Iscritti istituto</c:v>
                      </c:pt>
                      <c:pt idx="24">
                        <c:v>A.S.</c:v>
                      </c:pt>
                      <c:pt idx="26">
                        <c:v>tot. Iscritti</c:v>
                      </c:pt>
                      <c:pt idx="27">
                        <c:v>femmine</c:v>
                      </c:pt>
                      <c:pt idx="28">
                        <c:v>maschi</c:v>
                      </c:pt>
                      <c:pt idx="29">
                        <c:v>tot. Iscritti istituto</c:v>
                      </c:pt>
                      <c:pt idx="32">
                        <c:v>A:S:</c:v>
                      </c:pt>
                      <c:pt idx="34">
                        <c:v>tot. Iscritti</c:v>
                      </c:pt>
                      <c:pt idx="35">
                        <c:v>femmine</c:v>
                      </c:pt>
                      <c:pt idx="36">
                        <c:v>maschi</c:v>
                      </c:pt>
                      <c:pt idx="37">
                        <c:v>tot. Iscritti istituto</c:v>
                      </c:pt>
                      <c:pt idx="40">
                        <c:v>A.S</c:v>
                      </c:pt>
                      <c:pt idx="42">
                        <c:v>tot. Iscritti</c:v>
                      </c:pt>
                      <c:pt idx="43">
                        <c:v>femmine</c:v>
                      </c:pt>
                      <c:pt idx="44">
                        <c:v>maschi</c:v>
                      </c:pt>
                      <c:pt idx="45">
                        <c:v>tot. Iscritti istituto</c:v>
                      </c:pt>
                      <c:pt idx="48">
                        <c:v>A.S</c:v>
                      </c:pt>
                      <c:pt idx="50">
                        <c:v>tot. Iscritti</c:v>
                      </c:pt>
                      <c:pt idx="51">
                        <c:v>femmine</c:v>
                      </c:pt>
                      <c:pt idx="52">
                        <c:v>maschi</c:v>
                      </c:pt>
                      <c:pt idx="53">
                        <c:v>tot. Iscritti istituto</c:v>
                      </c:pt>
                      <c:pt idx="56">
                        <c:v>A.S.</c:v>
                      </c:pt>
                      <c:pt idx="58">
                        <c:v>tot. Iscritti</c:v>
                      </c:pt>
                      <c:pt idx="59">
                        <c:v>femmine</c:v>
                      </c:pt>
                      <c:pt idx="60">
                        <c:v>maschi</c:v>
                      </c:pt>
                      <c:pt idx="61">
                        <c:v>tot. Iscritti istituto</c:v>
                      </c:pt>
                      <c:pt idx="64">
                        <c:v>A.S.</c:v>
                      </c:pt>
                      <c:pt idx="66">
                        <c:v>tot. Iscritti</c:v>
                      </c:pt>
                      <c:pt idx="67">
                        <c:v>femmine</c:v>
                      </c:pt>
                      <c:pt idx="68">
                        <c:v>maschi</c:v>
                      </c:pt>
                      <c:pt idx="69">
                        <c:v>tot. Iscritti istituto</c:v>
                      </c:pt>
                      <c:pt idx="72">
                        <c:v>A.S.</c:v>
                      </c:pt>
                      <c:pt idx="74">
                        <c:v>tot. Iscritti</c:v>
                      </c:pt>
                      <c:pt idx="75">
                        <c:v>femmine</c:v>
                      </c:pt>
                      <c:pt idx="76">
                        <c:v>maschi</c:v>
                      </c:pt>
                      <c:pt idx="77">
                        <c:v>tot. Iscritti istituto</c:v>
                      </c:pt>
                    </c:strCache>
                  </c:strRef>
                </c:xVal>
                <c:yVal>
                  <c:numRef>
                    <c:extLst>
                      <c:ext uri="{02D57815-91ED-43cb-92C2-25804820EDAC}">
                        <c15:formulaRef>
                          <c15:sqref>Foglio1!$B$1:$B$78</c15:sqref>
                        </c15:formulaRef>
                      </c:ext>
                    </c:extLst>
                    <c:numCache>
                      <c:formatCode>General</c:formatCode>
                      <c:ptCount val="78"/>
                      <c:pt idx="0">
                        <c:v>0</c:v>
                      </c:pt>
                      <c:pt idx="1">
                        <c:v>0</c:v>
                      </c:pt>
                      <c:pt idx="2">
                        <c:v>154</c:v>
                      </c:pt>
                      <c:pt idx="3">
                        <c:v>65</c:v>
                      </c:pt>
                      <c:pt idx="4">
                        <c:v>89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142</c:v>
                      </c:pt>
                      <c:pt idx="11">
                        <c:v>59</c:v>
                      </c:pt>
                      <c:pt idx="12">
                        <c:v>83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121</c:v>
                      </c:pt>
                      <c:pt idx="19">
                        <c:v>39</c:v>
                      </c:pt>
                      <c:pt idx="20">
                        <c:v>82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98</c:v>
                      </c:pt>
                      <c:pt idx="27">
                        <c:v>38</c:v>
                      </c:pt>
                      <c:pt idx="28">
                        <c:v>60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126</c:v>
                      </c:pt>
                      <c:pt idx="35">
                        <c:v>43</c:v>
                      </c:pt>
                      <c:pt idx="36">
                        <c:v>83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127</c:v>
                      </c:pt>
                      <c:pt idx="43">
                        <c:v>46</c:v>
                      </c:pt>
                      <c:pt idx="44">
                        <c:v>81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150</c:v>
                      </c:pt>
                      <c:pt idx="51">
                        <c:v>66</c:v>
                      </c:pt>
                      <c:pt idx="52">
                        <c:v>84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196</c:v>
                      </c:pt>
                      <c:pt idx="59">
                        <c:v>112</c:v>
                      </c:pt>
                      <c:pt idx="60">
                        <c:v>84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174</c:v>
                      </c:pt>
                      <c:pt idx="67">
                        <c:v>90</c:v>
                      </c:pt>
                      <c:pt idx="68">
                        <c:v>84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244</c:v>
                      </c:pt>
                      <c:pt idx="75">
                        <c:v>117</c:v>
                      </c:pt>
                      <c:pt idx="76">
                        <c:v>127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1"/>
                <c:order val="1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Foglio1!$A$1:$A$78</c15:sqref>
                        </c15:formulaRef>
                      </c:ext>
                    </c:extLst>
                    <c:strCache>
                      <c:ptCount val="78"/>
                      <c:pt idx="0">
                        <c:v>A.S</c:v>
                      </c:pt>
                      <c:pt idx="2">
                        <c:v>tot. Iscritti</c:v>
                      </c:pt>
                      <c:pt idx="3">
                        <c:v>femmine</c:v>
                      </c:pt>
                      <c:pt idx="4">
                        <c:v>maschi</c:v>
                      </c:pt>
                      <c:pt idx="5">
                        <c:v>tot. Iscritti istituto</c:v>
                      </c:pt>
                      <c:pt idx="8">
                        <c:v>A.S.</c:v>
                      </c:pt>
                      <c:pt idx="10">
                        <c:v>tot. Iscritti</c:v>
                      </c:pt>
                      <c:pt idx="11">
                        <c:v>femmine</c:v>
                      </c:pt>
                      <c:pt idx="12">
                        <c:v>maschi</c:v>
                      </c:pt>
                      <c:pt idx="13">
                        <c:v>tot. Iscritti istituto</c:v>
                      </c:pt>
                      <c:pt idx="16">
                        <c:v>A.S.</c:v>
                      </c:pt>
                      <c:pt idx="18">
                        <c:v>tot. Iscritti</c:v>
                      </c:pt>
                      <c:pt idx="19">
                        <c:v>femmine</c:v>
                      </c:pt>
                      <c:pt idx="20">
                        <c:v>maschi</c:v>
                      </c:pt>
                      <c:pt idx="21">
                        <c:v>tot. Iscritti istituto</c:v>
                      </c:pt>
                      <c:pt idx="24">
                        <c:v>A.S.</c:v>
                      </c:pt>
                      <c:pt idx="26">
                        <c:v>tot. Iscritti</c:v>
                      </c:pt>
                      <c:pt idx="27">
                        <c:v>femmine</c:v>
                      </c:pt>
                      <c:pt idx="28">
                        <c:v>maschi</c:v>
                      </c:pt>
                      <c:pt idx="29">
                        <c:v>tot. Iscritti istituto</c:v>
                      </c:pt>
                      <c:pt idx="32">
                        <c:v>A:S:</c:v>
                      </c:pt>
                      <c:pt idx="34">
                        <c:v>tot. Iscritti</c:v>
                      </c:pt>
                      <c:pt idx="35">
                        <c:v>femmine</c:v>
                      </c:pt>
                      <c:pt idx="36">
                        <c:v>maschi</c:v>
                      </c:pt>
                      <c:pt idx="37">
                        <c:v>tot. Iscritti istituto</c:v>
                      </c:pt>
                      <c:pt idx="40">
                        <c:v>A.S</c:v>
                      </c:pt>
                      <c:pt idx="42">
                        <c:v>tot. Iscritti</c:v>
                      </c:pt>
                      <c:pt idx="43">
                        <c:v>femmine</c:v>
                      </c:pt>
                      <c:pt idx="44">
                        <c:v>maschi</c:v>
                      </c:pt>
                      <c:pt idx="45">
                        <c:v>tot. Iscritti istituto</c:v>
                      </c:pt>
                      <c:pt idx="48">
                        <c:v>A.S</c:v>
                      </c:pt>
                      <c:pt idx="50">
                        <c:v>tot. Iscritti</c:v>
                      </c:pt>
                      <c:pt idx="51">
                        <c:v>femmine</c:v>
                      </c:pt>
                      <c:pt idx="52">
                        <c:v>maschi</c:v>
                      </c:pt>
                      <c:pt idx="53">
                        <c:v>tot. Iscritti istituto</c:v>
                      </c:pt>
                      <c:pt idx="56">
                        <c:v>A.S.</c:v>
                      </c:pt>
                      <c:pt idx="58">
                        <c:v>tot. Iscritti</c:v>
                      </c:pt>
                      <c:pt idx="59">
                        <c:v>femmine</c:v>
                      </c:pt>
                      <c:pt idx="60">
                        <c:v>maschi</c:v>
                      </c:pt>
                      <c:pt idx="61">
                        <c:v>tot. Iscritti istituto</c:v>
                      </c:pt>
                      <c:pt idx="64">
                        <c:v>A.S.</c:v>
                      </c:pt>
                      <c:pt idx="66">
                        <c:v>tot. Iscritti</c:v>
                      </c:pt>
                      <c:pt idx="67">
                        <c:v>femmine</c:v>
                      </c:pt>
                      <c:pt idx="68">
                        <c:v>maschi</c:v>
                      </c:pt>
                      <c:pt idx="69">
                        <c:v>tot. Iscritti istituto</c:v>
                      </c:pt>
                      <c:pt idx="72">
                        <c:v>A.S.</c:v>
                      </c:pt>
                      <c:pt idx="74">
                        <c:v>tot. Iscritti</c:v>
                      </c:pt>
                      <c:pt idx="75">
                        <c:v>femmine</c:v>
                      </c:pt>
                      <c:pt idx="76">
                        <c:v>maschi</c:v>
                      </c:pt>
                      <c:pt idx="77">
                        <c:v>tot. Iscritti istituto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Foglio1!$C$1:$C$78</c15:sqref>
                        </c15:formulaRef>
                      </c:ext>
                    </c:extLst>
                    <c:numCache>
                      <c:formatCode>General</c:formatCode>
                      <c:ptCount val="78"/>
                      <c:pt idx="1">
                        <c:v>0</c:v>
                      </c:pt>
                      <c:pt idx="2">
                        <c:v>100</c:v>
                      </c:pt>
                      <c:pt idx="3">
                        <c:v>32</c:v>
                      </c:pt>
                      <c:pt idx="4">
                        <c:v>68</c:v>
                      </c:pt>
                      <c:pt idx="9">
                        <c:v>0</c:v>
                      </c:pt>
                      <c:pt idx="10">
                        <c:v>113</c:v>
                      </c:pt>
                      <c:pt idx="11">
                        <c:v>50</c:v>
                      </c:pt>
                      <c:pt idx="12">
                        <c:v>63</c:v>
                      </c:pt>
                      <c:pt idx="17">
                        <c:v>0</c:v>
                      </c:pt>
                      <c:pt idx="18">
                        <c:v>102</c:v>
                      </c:pt>
                      <c:pt idx="19">
                        <c:v>41</c:v>
                      </c:pt>
                      <c:pt idx="20">
                        <c:v>61</c:v>
                      </c:pt>
                      <c:pt idx="25">
                        <c:v>0</c:v>
                      </c:pt>
                      <c:pt idx="26">
                        <c:v>98</c:v>
                      </c:pt>
                      <c:pt idx="27">
                        <c:v>30</c:v>
                      </c:pt>
                      <c:pt idx="28">
                        <c:v>68</c:v>
                      </c:pt>
                      <c:pt idx="33">
                        <c:v>0</c:v>
                      </c:pt>
                      <c:pt idx="34">
                        <c:v>69</c:v>
                      </c:pt>
                      <c:pt idx="35">
                        <c:v>23</c:v>
                      </c:pt>
                      <c:pt idx="36">
                        <c:v>46</c:v>
                      </c:pt>
                      <c:pt idx="41">
                        <c:v>0</c:v>
                      </c:pt>
                      <c:pt idx="42">
                        <c:v>91</c:v>
                      </c:pt>
                      <c:pt idx="43">
                        <c:v>27</c:v>
                      </c:pt>
                      <c:pt idx="44">
                        <c:v>64</c:v>
                      </c:pt>
                      <c:pt idx="49">
                        <c:v>0</c:v>
                      </c:pt>
                      <c:pt idx="50">
                        <c:v>146</c:v>
                      </c:pt>
                      <c:pt idx="51">
                        <c:v>76</c:v>
                      </c:pt>
                      <c:pt idx="52">
                        <c:v>70</c:v>
                      </c:pt>
                      <c:pt idx="57">
                        <c:v>0</c:v>
                      </c:pt>
                      <c:pt idx="58">
                        <c:v>110</c:v>
                      </c:pt>
                      <c:pt idx="59">
                        <c:v>48</c:v>
                      </c:pt>
                      <c:pt idx="60">
                        <c:v>62</c:v>
                      </c:pt>
                      <c:pt idx="65">
                        <c:v>0</c:v>
                      </c:pt>
                      <c:pt idx="66">
                        <c:v>147</c:v>
                      </c:pt>
                      <c:pt idx="67">
                        <c:v>88</c:v>
                      </c:pt>
                      <c:pt idx="68">
                        <c:v>59</c:v>
                      </c:pt>
                      <c:pt idx="73">
                        <c:v>0</c:v>
                      </c:pt>
                      <c:pt idx="74">
                        <c:v>151</c:v>
                      </c:pt>
                      <c:pt idx="75">
                        <c:v>85</c:v>
                      </c:pt>
                      <c:pt idx="76">
                        <c:v>66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2"/>
                <c:order val="2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Foglio1!$A$1:$A$78</c15:sqref>
                        </c15:formulaRef>
                      </c:ext>
                    </c:extLst>
                    <c:strCache>
                      <c:ptCount val="78"/>
                      <c:pt idx="0">
                        <c:v>A.S</c:v>
                      </c:pt>
                      <c:pt idx="2">
                        <c:v>tot. Iscritti</c:v>
                      </c:pt>
                      <c:pt idx="3">
                        <c:v>femmine</c:v>
                      </c:pt>
                      <c:pt idx="4">
                        <c:v>maschi</c:v>
                      </c:pt>
                      <c:pt idx="5">
                        <c:v>tot. Iscritti istituto</c:v>
                      </c:pt>
                      <c:pt idx="8">
                        <c:v>A.S.</c:v>
                      </c:pt>
                      <c:pt idx="10">
                        <c:v>tot. Iscritti</c:v>
                      </c:pt>
                      <c:pt idx="11">
                        <c:v>femmine</c:v>
                      </c:pt>
                      <c:pt idx="12">
                        <c:v>maschi</c:v>
                      </c:pt>
                      <c:pt idx="13">
                        <c:v>tot. Iscritti istituto</c:v>
                      </c:pt>
                      <c:pt idx="16">
                        <c:v>A.S.</c:v>
                      </c:pt>
                      <c:pt idx="18">
                        <c:v>tot. Iscritti</c:v>
                      </c:pt>
                      <c:pt idx="19">
                        <c:v>femmine</c:v>
                      </c:pt>
                      <c:pt idx="20">
                        <c:v>maschi</c:v>
                      </c:pt>
                      <c:pt idx="21">
                        <c:v>tot. Iscritti istituto</c:v>
                      </c:pt>
                      <c:pt idx="24">
                        <c:v>A.S.</c:v>
                      </c:pt>
                      <c:pt idx="26">
                        <c:v>tot. Iscritti</c:v>
                      </c:pt>
                      <c:pt idx="27">
                        <c:v>femmine</c:v>
                      </c:pt>
                      <c:pt idx="28">
                        <c:v>maschi</c:v>
                      </c:pt>
                      <c:pt idx="29">
                        <c:v>tot. Iscritti istituto</c:v>
                      </c:pt>
                      <c:pt idx="32">
                        <c:v>A:S:</c:v>
                      </c:pt>
                      <c:pt idx="34">
                        <c:v>tot. Iscritti</c:v>
                      </c:pt>
                      <c:pt idx="35">
                        <c:v>femmine</c:v>
                      </c:pt>
                      <c:pt idx="36">
                        <c:v>maschi</c:v>
                      </c:pt>
                      <c:pt idx="37">
                        <c:v>tot. Iscritti istituto</c:v>
                      </c:pt>
                      <c:pt idx="40">
                        <c:v>A.S</c:v>
                      </c:pt>
                      <c:pt idx="42">
                        <c:v>tot. Iscritti</c:v>
                      </c:pt>
                      <c:pt idx="43">
                        <c:v>femmine</c:v>
                      </c:pt>
                      <c:pt idx="44">
                        <c:v>maschi</c:v>
                      </c:pt>
                      <c:pt idx="45">
                        <c:v>tot. Iscritti istituto</c:v>
                      </c:pt>
                      <c:pt idx="48">
                        <c:v>A.S</c:v>
                      </c:pt>
                      <c:pt idx="50">
                        <c:v>tot. Iscritti</c:v>
                      </c:pt>
                      <c:pt idx="51">
                        <c:v>femmine</c:v>
                      </c:pt>
                      <c:pt idx="52">
                        <c:v>maschi</c:v>
                      </c:pt>
                      <c:pt idx="53">
                        <c:v>tot. Iscritti istituto</c:v>
                      </c:pt>
                      <c:pt idx="56">
                        <c:v>A.S.</c:v>
                      </c:pt>
                      <c:pt idx="58">
                        <c:v>tot. Iscritti</c:v>
                      </c:pt>
                      <c:pt idx="59">
                        <c:v>femmine</c:v>
                      </c:pt>
                      <c:pt idx="60">
                        <c:v>maschi</c:v>
                      </c:pt>
                      <c:pt idx="61">
                        <c:v>tot. Iscritti istituto</c:v>
                      </c:pt>
                      <c:pt idx="64">
                        <c:v>A.S.</c:v>
                      </c:pt>
                      <c:pt idx="66">
                        <c:v>tot. Iscritti</c:v>
                      </c:pt>
                      <c:pt idx="67">
                        <c:v>femmine</c:v>
                      </c:pt>
                      <c:pt idx="68">
                        <c:v>maschi</c:v>
                      </c:pt>
                      <c:pt idx="69">
                        <c:v>tot. Iscritti istituto</c:v>
                      </c:pt>
                      <c:pt idx="72">
                        <c:v>A.S.</c:v>
                      </c:pt>
                      <c:pt idx="74">
                        <c:v>tot. Iscritti</c:v>
                      </c:pt>
                      <c:pt idx="75">
                        <c:v>femmine</c:v>
                      </c:pt>
                      <c:pt idx="76">
                        <c:v>maschi</c:v>
                      </c:pt>
                      <c:pt idx="77">
                        <c:v>tot. Iscritti istituto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Foglio1!$D$1:$D$78</c15:sqref>
                        </c15:formulaRef>
                      </c:ext>
                    </c:extLst>
                    <c:numCache>
                      <c:formatCode>General</c:formatCode>
                      <c:ptCount val="78"/>
                      <c:pt idx="1">
                        <c:v>0</c:v>
                      </c:pt>
                      <c:pt idx="2">
                        <c:v>101</c:v>
                      </c:pt>
                      <c:pt idx="3">
                        <c:v>36</c:v>
                      </c:pt>
                      <c:pt idx="4">
                        <c:v>65</c:v>
                      </c:pt>
                      <c:pt idx="9">
                        <c:v>0</c:v>
                      </c:pt>
                      <c:pt idx="10">
                        <c:v>89</c:v>
                      </c:pt>
                      <c:pt idx="11">
                        <c:v>41</c:v>
                      </c:pt>
                      <c:pt idx="12">
                        <c:v>48</c:v>
                      </c:pt>
                      <c:pt idx="17">
                        <c:v>0</c:v>
                      </c:pt>
                      <c:pt idx="18">
                        <c:v>82</c:v>
                      </c:pt>
                      <c:pt idx="19">
                        <c:v>36</c:v>
                      </c:pt>
                      <c:pt idx="20">
                        <c:v>46</c:v>
                      </c:pt>
                      <c:pt idx="25">
                        <c:v>0</c:v>
                      </c:pt>
                      <c:pt idx="26">
                        <c:v>79</c:v>
                      </c:pt>
                      <c:pt idx="27">
                        <c:v>32</c:v>
                      </c:pt>
                      <c:pt idx="28">
                        <c:v>47</c:v>
                      </c:pt>
                      <c:pt idx="33">
                        <c:v>0</c:v>
                      </c:pt>
                      <c:pt idx="34">
                        <c:v>83</c:v>
                      </c:pt>
                      <c:pt idx="35">
                        <c:v>24</c:v>
                      </c:pt>
                      <c:pt idx="36">
                        <c:v>59</c:v>
                      </c:pt>
                      <c:pt idx="41">
                        <c:v>0</c:v>
                      </c:pt>
                      <c:pt idx="42">
                        <c:v>72</c:v>
                      </c:pt>
                      <c:pt idx="43">
                        <c:v>23</c:v>
                      </c:pt>
                      <c:pt idx="44">
                        <c:v>49</c:v>
                      </c:pt>
                      <c:pt idx="49">
                        <c:v>0</c:v>
                      </c:pt>
                      <c:pt idx="50">
                        <c:v>124</c:v>
                      </c:pt>
                      <c:pt idx="51">
                        <c:v>53</c:v>
                      </c:pt>
                      <c:pt idx="52">
                        <c:v>71</c:v>
                      </c:pt>
                      <c:pt idx="57">
                        <c:v>0</c:v>
                      </c:pt>
                      <c:pt idx="58">
                        <c:v>125</c:v>
                      </c:pt>
                      <c:pt idx="59">
                        <c:v>66</c:v>
                      </c:pt>
                      <c:pt idx="60">
                        <c:v>59</c:v>
                      </c:pt>
                      <c:pt idx="65">
                        <c:v>0</c:v>
                      </c:pt>
                      <c:pt idx="66">
                        <c:v>106</c:v>
                      </c:pt>
                      <c:pt idx="67">
                        <c:v>45</c:v>
                      </c:pt>
                      <c:pt idx="68">
                        <c:v>61</c:v>
                      </c:pt>
                      <c:pt idx="73">
                        <c:v>0</c:v>
                      </c:pt>
                      <c:pt idx="74">
                        <c:v>161</c:v>
                      </c:pt>
                      <c:pt idx="75">
                        <c:v>82</c:v>
                      </c:pt>
                      <c:pt idx="76">
                        <c:v>79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3"/>
                <c:order val="3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Foglio1!$A$1:$A$78</c15:sqref>
                        </c15:formulaRef>
                      </c:ext>
                    </c:extLst>
                    <c:strCache>
                      <c:ptCount val="78"/>
                      <c:pt idx="0">
                        <c:v>A.S</c:v>
                      </c:pt>
                      <c:pt idx="2">
                        <c:v>tot. Iscritti</c:v>
                      </c:pt>
                      <c:pt idx="3">
                        <c:v>femmine</c:v>
                      </c:pt>
                      <c:pt idx="4">
                        <c:v>maschi</c:v>
                      </c:pt>
                      <c:pt idx="5">
                        <c:v>tot. Iscritti istituto</c:v>
                      </c:pt>
                      <c:pt idx="8">
                        <c:v>A.S.</c:v>
                      </c:pt>
                      <c:pt idx="10">
                        <c:v>tot. Iscritti</c:v>
                      </c:pt>
                      <c:pt idx="11">
                        <c:v>femmine</c:v>
                      </c:pt>
                      <c:pt idx="12">
                        <c:v>maschi</c:v>
                      </c:pt>
                      <c:pt idx="13">
                        <c:v>tot. Iscritti istituto</c:v>
                      </c:pt>
                      <c:pt idx="16">
                        <c:v>A.S.</c:v>
                      </c:pt>
                      <c:pt idx="18">
                        <c:v>tot. Iscritti</c:v>
                      </c:pt>
                      <c:pt idx="19">
                        <c:v>femmine</c:v>
                      </c:pt>
                      <c:pt idx="20">
                        <c:v>maschi</c:v>
                      </c:pt>
                      <c:pt idx="21">
                        <c:v>tot. Iscritti istituto</c:v>
                      </c:pt>
                      <c:pt idx="24">
                        <c:v>A.S.</c:v>
                      </c:pt>
                      <c:pt idx="26">
                        <c:v>tot. Iscritti</c:v>
                      </c:pt>
                      <c:pt idx="27">
                        <c:v>femmine</c:v>
                      </c:pt>
                      <c:pt idx="28">
                        <c:v>maschi</c:v>
                      </c:pt>
                      <c:pt idx="29">
                        <c:v>tot. Iscritti istituto</c:v>
                      </c:pt>
                      <c:pt idx="32">
                        <c:v>A:S:</c:v>
                      </c:pt>
                      <c:pt idx="34">
                        <c:v>tot. Iscritti</c:v>
                      </c:pt>
                      <c:pt idx="35">
                        <c:v>femmine</c:v>
                      </c:pt>
                      <c:pt idx="36">
                        <c:v>maschi</c:v>
                      </c:pt>
                      <c:pt idx="37">
                        <c:v>tot. Iscritti istituto</c:v>
                      </c:pt>
                      <c:pt idx="40">
                        <c:v>A.S</c:v>
                      </c:pt>
                      <c:pt idx="42">
                        <c:v>tot. Iscritti</c:v>
                      </c:pt>
                      <c:pt idx="43">
                        <c:v>femmine</c:v>
                      </c:pt>
                      <c:pt idx="44">
                        <c:v>maschi</c:v>
                      </c:pt>
                      <c:pt idx="45">
                        <c:v>tot. Iscritti istituto</c:v>
                      </c:pt>
                      <c:pt idx="48">
                        <c:v>A.S</c:v>
                      </c:pt>
                      <c:pt idx="50">
                        <c:v>tot. Iscritti</c:v>
                      </c:pt>
                      <c:pt idx="51">
                        <c:v>femmine</c:v>
                      </c:pt>
                      <c:pt idx="52">
                        <c:v>maschi</c:v>
                      </c:pt>
                      <c:pt idx="53">
                        <c:v>tot. Iscritti istituto</c:v>
                      </c:pt>
                      <c:pt idx="56">
                        <c:v>A.S.</c:v>
                      </c:pt>
                      <c:pt idx="58">
                        <c:v>tot. Iscritti</c:v>
                      </c:pt>
                      <c:pt idx="59">
                        <c:v>femmine</c:v>
                      </c:pt>
                      <c:pt idx="60">
                        <c:v>maschi</c:v>
                      </c:pt>
                      <c:pt idx="61">
                        <c:v>tot. Iscritti istituto</c:v>
                      </c:pt>
                      <c:pt idx="64">
                        <c:v>A.S.</c:v>
                      </c:pt>
                      <c:pt idx="66">
                        <c:v>tot. Iscritti</c:v>
                      </c:pt>
                      <c:pt idx="67">
                        <c:v>femmine</c:v>
                      </c:pt>
                      <c:pt idx="68">
                        <c:v>maschi</c:v>
                      </c:pt>
                      <c:pt idx="69">
                        <c:v>tot. Iscritti istituto</c:v>
                      </c:pt>
                      <c:pt idx="72">
                        <c:v>A.S.</c:v>
                      </c:pt>
                      <c:pt idx="74">
                        <c:v>tot. Iscritti</c:v>
                      </c:pt>
                      <c:pt idx="75">
                        <c:v>femmine</c:v>
                      </c:pt>
                      <c:pt idx="76">
                        <c:v>maschi</c:v>
                      </c:pt>
                      <c:pt idx="77">
                        <c:v>tot. Iscritti istituto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Foglio1!$E$1:$E$78</c15:sqref>
                        </c15:formulaRef>
                      </c:ext>
                    </c:extLst>
                    <c:numCache>
                      <c:formatCode>General</c:formatCode>
                      <c:ptCount val="78"/>
                      <c:pt idx="1">
                        <c:v>0</c:v>
                      </c:pt>
                      <c:pt idx="2">
                        <c:v>84</c:v>
                      </c:pt>
                      <c:pt idx="3">
                        <c:v>38</c:v>
                      </c:pt>
                      <c:pt idx="4">
                        <c:v>46</c:v>
                      </c:pt>
                      <c:pt idx="9">
                        <c:v>0</c:v>
                      </c:pt>
                      <c:pt idx="10">
                        <c:v>91</c:v>
                      </c:pt>
                      <c:pt idx="11">
                        <c:v>32</c:v>
                      </c:pt>
                      <c:pt idx="12">
                        <c:v>59</c:v>
                      </c:pt>
                      <c:pt idx="17">
                        <c:v>0</c:v>
                      </c:pt>
                      <c:pt idx="18">
                        <c:v>86</c:v>
                      </c:pt>
                      <c:pt idx="19">
                        <c:v>41</c:v>
                      </c:pt>
                      <c:pt idx="20">
                        <c:v>45</c:v>
                      </c:pt>
                      <c:pt idx="25">
                        <c:v>0</c:v>
                      </c:pt>
                      <c:pt idx="26">
                        <c:v>79</c:v>
                      </c:pt>
                      <c:pt idx="27">
                        <c:v>41</c:v>
                      </c:pt>
                      <c:pt idx="28">
                        <c:v>38</c:v>
                      </c:pt>
                      <c:pt idx="33">
                        <c:v>0</c:v>
                      </c:pt>
                      <c:pt idx="34">
                        <c:v>78</c:v>
                      </c:pt>
                      <c:pt idx="35">
                        <c:v>42</c:v>
                      </c:pt>
                      <c:pt idx="36">
                        <c:v>36</c:v>
                      </c:pt>
                      <c:pt idx="41">
                        <c:v>0</c:v>
                      </c:pt>
                      <c:pt idx="42">
                        <c:v>80</c:v>
                      </c:pt>
                      <c:pt idx="43">
                        <c:v>31</c:v>
                      </c:pt>
                      <c:pt idx="44">
                        <c:v>49</c:v>
                      </c:pt>
                      <c:pt idx="49">
                        <c:v>0</c:v>
                      </c:pt>
                      <c:pt idx="50">
                        <c:v>104</c:v>
                      </c:pt>
                      <c:pt idx="51">
                        <c:v>45</c:v>
                      </c:pt>
                      <c:pt idx="52">
                        <c:v>59</c:v>
                      </c:pt>
                      <c:pt idx="57">
                        <c:v>0</c:v>
                      </c:pt>
                      <c:pt idx="58">
                        <c:v>101</c:v>
                      </c:pt>
                      <c:pt idx="59">
                        <c:v>48</c:v>
                      </c:pt>
                      <c:pt idx="60">
                        <c:v>53</c:v>
                      </c:pt>
                      <c:pt idx="65">
                        <c:v>0</c:v>
                      </c:pt>
                      <c:pt idx="66">
                        <c:v>117</c:v>
                      </c:pt>
                      <c:pt idx="67">
                        <c:v>67</c:v>
                      </c:pt>
                      <c:pt idx="68">
                        <c:v>50</c:v>
                      </c:pt>
                      <c:pt idx="73">
                        <c:v>0</c:v>
                      </c:pt>
                      <c:pt idx="74">
                        <c:v>96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4"/>
                <c:order val="4"/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Foglio1!$A$1:$A$78</c15:sqref>
                        </c15:formulaRef>
                      </c:ext>
                    </c:extLst>
                    <c:strCache>
                      <c:ptCount val="78"/>
                      <c:pt idx="0">
                        <c:v>A.S</c:v>
                      </c:pt>
                      <c:pt idx="2">
                        <c:v>tot. Iscritti</c:v>
                      </c:pt>
                      <c:pt idx="3">
                        <c:v>femmine</c:v>
                      </c:pt>
                      <c:pt idx="4">
                        <c:v>maschi</c:v>
                      </c:pt>
                      <c:pt idx="5">
                        <c:v>tot. Iscritti istituto</c:v>
                      </c:pt>
                      <c:pt idx="8">
                        <c:v>A.S.</c:v>
                      </c:pt>
                      <c:pt idx="10">
                        <c:v>tot. Iscritti</c:v>
                      </c:pt>
                      <c:pt idx="11">
                        <c:v>femmine</c:v>
                      </c:pt>
                      <c:pt idx="12">
                        <c:v>maschi</c:v>
                      </c:pt>
                      <c:pt idx="13">
                        <c:v>tot. Iscritti istituto</c:v>
                      </c:pt>
                      <c:pt idx="16">
                        <c:v>A.S.</c:v>
                      </c:pt>
                      <c:pt idx="18">
                        <c:v>tot. Iscritti</c:v>
                      </c:pt>
                      <c:pt idx="19">
                        <c:v>femmine</c:v>
                      </c:pt>
                      <c:pt idx="20">
                        <c:v>maschi</c:v>
                      </c:pt>
                      <c:pt idx="21">
                        <c:v>tot. Iscritti istituto</c:v>
                      </c:pt>
                      <c:pt idx="24">
                        <c:v>A.S.</c:v>
                      </c:pt>
                      <c:pt idx="26">
                        <c:v>tot. Iscritti</c:v>
                      </c:pt>
                      <c:pt idx="27">
                        <c:v>femmine</c:v>
                      </c:pt>
                      <c:pt idx="28">
                        <c:v>maschi</c:v>
                      </c:pt>
                      <c:pt idx="29">
                        <c:v>tot. Iscritti istituto</c:v>
                      </c:pt>
                      <c:pt idx="32">
                        <c:v>A:S:</c:v>
                      </c:pt>
                      <c:pt idx="34">
                        <c:v>tot. Iscritti</c:v>
                      </c:pt>
                      <c:pt idx="35">
                        <c:v>femmine</c:v>
                      </c:pt>
                      <c:pt idx="36">
                        <c:v>maschi</c:v>
                      </c:pt>
                      <c:pt idx="37">
                        <c:v>tot. Iscritti istituto</c:v>
                      </c:pt>
                      <c:pt idx="40">
                        <c:v>A.S</c:v>
                      </c:pt>
                      <c:pt idx="42">
                        <c:v>tot. Iscritti</c:v>
                      </c:pt>
                      <c:pt idx="43">
                        <c:v>femmine</c:v>
                      </c:pt>
                      <c:pt idx="44">
                        <c:v>maschi</c:v>
                      </c:pt>
                      <c:pt idx="45">
                        <c:v>tot. Iscritti istituto</c:v>
                      </c:pt>
                      <c:pt idx="48">
                        <c:v>A.S</c:v>
                      </c:pt>
                      <c:pt idx="50">
                        <c:v>tot. Iscritti</c:v>
                      </c:pt>
                      <c:pt idx="51">
                        <c:v>femmine</c:v>
                      </c:pt>
                      <c:pt idx="52">
                        <c:v>maschi</c:v>
                      </c:pt>
                      <c:pt idx="53">
                        <c:v>tot. Iscritti istituto</c:v>
                      </c:pt>
                      <c:pt idx="56">
                        <c:v>A.S.</c:v>
                      </c:pt>
                      <c:pt idx="58">
                        <c:v>tot. Iscritti</c:v>
                      </c:pt>
                      <c:pt idx="59">
                        <c:v>femmine</c:v>
                      </c:pt>
                      <c:pt idx="60">
                        <c:v>maschi</c:v>
                      </c:pt>
                      <c:pt idx="61">
                        <c:v>tot. Iscritti istituto</c:v>
                      </c:pt>
                      <c:pt idx="64">
                        <c:v>A.S.</c:v>
                      </c:pt>
                      <c:pt idx="66">
                        <c:v>tot. Iscritti</c:v>
                      </c:pt>
                      <c:pt idx="67">
                        <c:v>femmine</c:v>
                      </c:pt>
                      <c:pt idx="68">
                        <c:v>maschi</c:v>
                      </c:pt>
                      <c:pt idx="69">
                        <c:v>tot. Iscritti istituto</c:v>
                      </c:pt>
                      <c:pt idx="72">
                        <c:v>A.S.</c:v>
                      </c:pt>
                      <c:pt idx="74">
                        <c:v>tot. Iscritti</c:v>
                      </c:pt>
                      <c:pt idx="75">
                        <c:v>femmine</c:v>
                      </c:pt>
                      <c:pt idx="76">
                        <c:v>maschi</c:v>
                      </c:pt>
                      <c:pt idx="77">
                        <c:v>tot. Iscritti istituto</c:v>
                      </c:pt>
                    </c:strCache>
                  </c:str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Foglio1!$F$1:$F$78</c15:sqref>
                        </c15:formulaRef>
                      </c:ext>
                    </c:extLst>
                    <c:numCache>
                      <c:formatCode>General</c:formatCode>
                      <c:ptCount val="78"/>
                      <c:pt idx="1">
                        <c:v>0</c:v>
                      </c:pt>
                      <c:pt idx="2">
                        <c:v>80</c:v>
                      </c:pt>
                      <c:pt idx="3">
                        <c:v>37</c:v>
                      </c:pt>
                      <c:pt idx="4">
                        <c:v>43</c:v>
                      </c:pt>
                      <c:pt idx="9">
                        <c:v>0</c:v>
                      </c:pt>
                      <c:pt idx="10">
                        <c:v>75</c:v>
                      </c:pt>
                      <c:pt idx="11">
                        <c:v>38</c:v>
                      </c:pt>
                      <c:pt idx="12">
                        <c:v>37</c:v>
                      </c:pt>
                      <c:pt idx="17">
                        <c:v>0</c:v>
                      </c:pt>
                      <c:pt idx="18">
                        <c:v>81</c:v>
                      </c:pt>
                      <c:pt idx="19">
                        <c:v>30</c:v>
                      </c:pt>
                      <c:pt idx="20">
                        <c:v>51</c:v>
                      </c:pt>
                      <c:pt idx="25">
                        <c:v>0</c:v>
                      </c:pt>
                      <c:pt idx="26">
                        <c:v>71</c:v>
                      </c:pt>
                      <c:pt idx="27">
                        <c:v>34</c:v>
                      </c:pt>
                      <c:pt idx="28">
                        <c:v>37</c:v>
                      </c:pt>
                      <c:pt idx="33">
                        <c:v>0</c:v>
                      </c:pt>
                      <c:pt idx="34">
                        <c:v>61</c:v>
                      </c:pt>
                      <c:pt idx="35">
                        <c:v>29</c:v>
                      </c:pt>
                      <c:pt idx="36">
                        <c:v>32</c:v>
                      </c:pt>
                      <c:pt idx="41">
                        <c:v>0</c:v>
                      </c:pt>
                      <c:pt idx="42">
                        <c:v>70</c:v>
                      </c:pt>
                      <c:pt idx="43">
                        <c:v>33</c:v>
                      </c:pt>
                      <c:pt idx="44">
                        <c:v>37</c:v>
                      </c:pt>
                      <c:pt idx="49">
                        <c:v>0</c:v>
                      </c:pt>
                      <c:pt idx="50">
                        <c:v>61</c:v>
                      </c:pt>
                      <c:pt idx="51">
                        <c:v>29</c:v>
                      </c:pt>
                      <c:pt idx="52">
                        <c:v>32</c:v>
                      </c:pt>
                      <c:pt idx="57">
                        <c:v>0</c:v>
                      </c:pt>
                      <c:pt idx="58">
                        <c:v>79</c:v>
                      </c:pt>
                      <c:pt idx="59">
                        <c:v>32</c:v>
                      </c:pt>
                      <c:pt idx="60">
                        <c:v>47</c:v>
                      </c:pt>
                      <c:pt idx="65">
                        <c:v>0</c:v>
                      </c:pt>
                      <c:pt idx="66">
                        <c:v>98</c:v>
                      </c:pt>
                      <c:pt idx="67">
                        <c:v>47</c:v>
                      </c:pt>
                      <c:pt idx="68">
                        <c:v>51</c:v>
                      </c:pt>
                      <c:pt idx="73">
                        <c:v>0</c:v>
                      </c:pt>
                      <c:pt idx="74">
                        <c:v>110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7652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527488"/>
        <c:crosses val="autoZero"/>
        <c:crossBetween val="midCat"/>
      </c:valAx>
      <c:valAx>
        <c:axId val="7652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525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Foglio1!$A$49</c:f>
              <c:strCache>
                <c:ptCount val="1"/>
                <c:pt idx="0">
                  <c:v>A.S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Foglio1!$B$49:$G$49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Foglio1!$A$50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Foglio1!$B$50:$G$50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Foglio1!$A$51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Foglio1!$B$51:$G$51</c:f>
              <c:numCache>
                <c:formatCode>General</c:formatCode>
                <c:ptCount val="6"/>
                <c:pt idx="0">
                  <c:v>150</c:v>
                </c:pt>
                <c:pt idx="1">
                  <c:v>146</c:v>
                </c:pt>
                <c:pt idx="2">
                  <c:v>124</c:v>
                </c:pt>
                <c:pt idx="3">
                  <c:v>104</c:v>
                </c:pt>
                <c:pt idx="4">
                  <c:v>61</c:v>
                </c:pt>
              </c:numCache>
            </c:numRef>
          </c:val>
        </c:ser>
        <c:ser>
          <c:idx val="3"/>
          <c:order val="3"/>
          <c:tx>
            <c:strRef>
              <c:f>Foglio1!$A$52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Foglio1!$B$52:$G$52</c:f>
              <c:numCache>
                <c:formatCode>General</c:formatCode>
                <c:ptCount val="6"/>
                <c:pt idx="0">
                  <c:v>66</c:v>
                </c:pt>
                <c:pt idx="1">
                  <c:v>76</c:v>
                </c:pt>
                <c:pt idx="2">
                  <c:v>53</c:v>
                </c:pt>
                <c:pt idx="3">
                  <c:v>45</c:v>
                </c:pt>
                <c:pt idx="4">
                  <c:v>29</c:v>
                </c:pt>
              </c:numCache>
            </c:numRef>
          </c:val>
        </c:ser>
        <c:ser>
          <c:idx val="4"/>
          <c:order val="4"/>
          <c:tx>
            <c:strRef>
              <c:f>Foglio1!$A$53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Foglio1!$B$53:$G$53</c:f>
              <c:numCache>
                <c:formatCode>General</c:formatCode>
                <c:ptCount val="6"/>
                <c:pt idx="0">
                  <c:v>84</c:v>
                </c:pt>
                <c:pt idx="1">
                  <c:v>70</c:v>
                </c:pt>
                <c:pt idx="2">
                  <c:v>71</c:v>
                </c:pt>
                <c:pt idx="3">
                  <c:v>59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Foglio1!$A$54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Foglio1!$B$54:$G$54</c:f>
              <c:numCache>
                <c:formatCode>General</c:formatCode>
                <c:ptCount val="6"/>
                <c:pt idx="5">
                  <c:v>585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3548544"/>
        <c:axId val="34807808"/>
      </c:barChart>
      <c:catAx>
        <c:axId val="3354854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4807808"/>
        <c:crosses val="autoZero"/>
        <c:auto val="1"/>
        <c:lblAlgn val="ctr"/>
        <c:lblOffset val="100"/>
        <c:noMultiLvlLbl val="0"/>
      </c:catAx>
      <c:valAx>
        <c:axId val="34807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548544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Foglio1!$A$57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Foglio1!$B$57:$G$57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Foglio1!$A$58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Foglio1!$B$58:$G$58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Foglio1!$A$59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Foglio1!$B$59:$G$59</c:f>
              <c:numCache>
                <c:formatCode>General</c:formatCode>
                <c:ptCount val="6"/>
                <c:pt idx="0">
                  <c:v>196</c:v>
                </c:pt>
                <c:pt idx="1">
                  <c:v>110</c:v>
                </c:pt>
                <c:pt idx="2">
                  <c:v>125</c:v>
                </c:pt>
                <c:pt idx="3">
                  <c:v>101</c:v>
                </c:pt>
                <c:pt idx="4">
                  <c:v>79</c:v>
                </c:pt>
              </c:numCache>
            </c:numRef>
          </c:val>
        </c:ser>
        <c:ser>
          <c:idx val="3"/>
          <c:order val="3"/>
          <c:tx>
            <c:strRef>
              <c:f>Foglio1!$A$60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Foglio1!$B$60:$G$60</c:f>
              <c:numCache>
                <c:formatCode>General</c:formatCode>
                <c:ptCount val="6"/>
                <c:pt idx="0">
                  <c:v>112</c:v>
                </c:pt>
                <c:pt idx="1">
                  <c:v>48</c:v>
                </c:pt>
                <c:pt idx="2">
                  <c:v>66</c:v>
                </c:pt>
                <c:pt idx="3">
                  <c:v>48</c:v>
                </c:pt>
                <c:pt idx="4">
                  <c:v>32</c:v>
                </c:pt>
              </c:numCache>
            </c:numRef>
          </c:val>
        </c:ser>
        <c:ser>
          <c:idx val="4"/>
          <c:order val="4"/>
          <c:tx>
            <c:strRef>
              <c:f>Foglio1!$A$61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Foglio1!$B$61:$G$61</c:f>
              <c:numCache>
                <c:formatCode>General</c:formatCode>
                <c:ptCount val="6"/>
                <c:pt idx="0">
                  <c:v>84</c:v>
                </c:pt>
                <c:pt idx="1">
                  <c:v>62</c:v>
                </c:pt>
                <c:pt idx="2">
                  <c:v>59</c:v>
                </c:pt>
                <c:pt idx="3">
                  <c:v>53</c:v>
                </c:pt>
                <c:pt idx="4">
                  <c:v>47</c:v>
                </c:pt>
              </c:numCache>
            </c:numRef>
          </c:val>
        </c:ser>
        <c:ser>
          <c:idx val="5"/>
          <c:order val="5"/>
          <c:tx>
            <c:strRef>
              <c:f>Foglio1!$A$62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Foglio1!$B$62:$G$62</c:f>
              <c:numCache>
                <c:formatCode>General</c:formatCode>
                <c:ptCount val="6"/>
                <c:pt idx="5">
                  <c:v>611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4913664"/>
        <c:axId val="34923648"/>
      </c:barChart>
      <c:catAx>
        <c:axId val="3491366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4923648"/>
        <c:crosses val="autoZero"/>
        <c:auto val="1"/>
        <c:lblAlgn val="ctr"/>
        <c:lblOffset val="100"/>
        <c:noMultiLvlLbl val="0"/>
      </c:catAx>
      <c:valAx>
        <c:axId val="34923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913664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73856209150325E-2"/>
          <c:y val="0.11321824394592185"/>
          <c:w val="0.96405228758169936"/>
          <c:h val="0.82235388500965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Foglio1!$A$65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Foglio1!$B$65:$G$65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Foglio1!$A$66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Foglio1!$B$66:$G$66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Foglio1!$A$67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Foglio1!$B$67:$G$67</c:f>
              <c:numCache>
                <c:formatCode>General</c:formatCode>
                <c:ptCount val="6"/>
                <c:pt idx="0">
                  <c:v>174</c:v>
                </c:pt>
                <c:pt idx="1">
                  <c:v>147</c:v>
                </c:pt>
                <c:pt idx="2">
                  <c:v>106</c:v>
                </c:pt>
                <c:pt idx="3">
                  <c:v>117</c:v>
                </c:pt>
                <c:pt idx="4">
                  <c:v>98</c:v>
                </c:pt>
              </c:numCache>
            </c:numRef>
          </c:val>
        </c:ser>
        <c:ser>
          <c:idx val="3"/>
          <c:order val="3"/>
          <c:tx>
            <c:strRef>
              <c:f>Foglio1!$A$68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Foglio1!$B$68:$G$68</c:f>
              <c:numCache>
                <c:formatCode>General</c:formatCode>
                <c:ptCount val="6"/>
                <c:pt idx="0">
                  <c:v>90</c:v>
                </c:pt>
                <c:pt idx="1">
                  <c:v>88</c:v>
                </c:pt>
                <c:pt idx="2">
                  <c:v>45</c:v>
                </c:pt>
                <c:pt idx="3">
                  <c:v>67</c:v>
                </c:pt>
                <c:pt idx="4">
                  <c:v>47</c:v>
                </c:pt>
              </c:numCache>
            </c:numRef>
          </c:val>
        </c:ser>
        <c:ser>
          <c:idx val="4"/>
          <c:order val="4"/>
          <c:tx>
            <c:strRef>
              <c:f>Foglio1!$A$69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Foglio1!$B$69:$G$69</c:f>
              <c:numCache>
                <c:formatCode>General</c:formatCode>
                <c:ptCount val="6"/>
                <c:pt idx="0">
                  <c:v>84</c:v>
                </c:pt>
                <c:pt idx="1">
                  <c:v>59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</c:numCache>
            </c:numRef>
          </c:val>
        </c:ser>
        <c:ser>
          <c:idx val="5"/>
          <c:order val="5"/>
          <c:tx>
            <c:strRef>
              <c:f>Foglio1!$A$70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Foglio1!$B$70:$G$70</c:f>
              <c:numCache>
                <c:formatCode>General</c:formatCode>
                <c:ptCount val="6"/>
                <c:pt idx="5">
                  <c:v>642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3753344"/>
        <c:axId val="33800192"/>
      </c:barChart>
      <c:catAx>
        <c:axId val="3375334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3800192"/>
        <c:crosses val="autoZero"/>
        <c:auto val="1"/>
        <c:lblAlgn val="ctr"/>
        <c:lblOffset val="100"/>
        <c:noMultiLvlLbl val="0"/>
      </c:catAx>
      <c:valAx>
        <c:axId val="33800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753344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39215686274508E-3"/>
          <c:y val="0.11321824394592185"/>
          <c:w val="0.96405228758169936"/>
          <c:h val="0.82235388500965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Foglio1!$A$73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Foglio1!$B$73:$G$73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Foglio1!$A$74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Foglio1!$B$74:$G$74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Foglio1!$A$75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Foglio1!$B$75:$G$75</c:f>
              <c:numCache>
                <c:formatCode>General</c:formatCode>
                <c:ptCount val="6"/>
                <c:pt idx="0">
                  <c:v>244</c:v>
                </c:pt>
                <c:pt idx="1">
                  <c:v>151</c:v>
                </c:pt>
                <c:pt idx="2">
                  <c:v>161</c:v>
                </c:pt>
                <c:pt idx="3">
                  <c:v>96</c:v>
                </c:pt>
                <c:pt idx="4">
                  <c:v>110</c:v>
                </c:pt>
              </c:numCache>
            </c:numRef>
          </c:val>
        </c:ser>
        <c:ser>
          <c:idx val="3"/>
          <c:order val="3"/>
          <c:tx>
            <c:strRef>
              <c:f>Foglio1!$A$76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Foglio1!$B$76:$G$76</c:f>
              <c:numCache>
                <c:formatCode>General</c:formatCode>
                <c:ptCount val="6"/>
                <c:pt idx="0">
                  <c:v>117</c:v>
                </c:pt>
                <c:pt idx="1">
                  <c:v>85</c:v>
                </c:pt>
                <c:pt idx="2">
                  <c:v>82</c:v>
                </c:pt>
              </c:numCache>
            </c:numRef>
          </c:val>
        </c:ser>
        <c:ser>
          <c:idx val="4"/>
          <c:order val="4"/>
          <c:tx>
            <c:strRef>
              <c:f>Foglio1!$A$77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Foglio1!$B$77:$G$77</c:f>
              <c:numCache>
                <c:formatCode>General</c:formatCode>
                <c:ptCount val="6"/>
                <c:pt idx="0">
                  <c:v>127</c:v>
                </c:pt>
                <c:pt idx="1">
                  <c:v>66</c:v>
                </c:pt>
                <c:pt idx="2">
                  <c:v>79</c:v>
                </c:pt>
              </c:numCache>
            </c:numRef>
          </c:val>
        </c:ser>
        <c:ser>
          <c:idx val="5"/>
          <c:order val="5"/>
          <c:tx>
            <c:strRef>
              <c:f>Foglio1!$A$78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Foglio1!$B$78:$G$78</c:f>
              <c:numCache>
                <c:formatCode>General</c:formatCode>
                <c:ptCount val="6"/>
                <c:pt idx="5">
                  <c:v>762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3776512"/>
        <c:axId val="45023616"/>
      </c:barChart>
      <c:catAx>
        <c:axId val="93776512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45023616"/>
        <c:crosses val="autoZero"/>
        <c:auto val="1"/>
        <c:lblAlgn val="ctr"/>
        <c:lblOffset val="100"/>
        <c:noMultiLvlLbl val="0"/>
      </c:catAx>
      <c:valAx>
        <c:axId val="45023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3776512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Foglio1!$C$6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cat>
            <c:numRef>
              <c:f>Foglio1!$B$7:$B$16</c:f>
              <c:numCache>
                <c:formatCode>General</c:formatCode>
                <c:ptCount val="10"/>
              </c:numCache>
            </c:numRef>
          </c:cat>
          <c:val>
            <c:numRef>
              <c:f>Foglio1!$C$7:$C$16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Foglio1!$D$6</c:f>
              <c:strCache>
                <c:ptCount val="1"/>
                <c:pt idx="0">
                  <c:v>N. iscritti primo anno</c:v>
                </c:pt>
              </c:strCache>
            </c:strRef>
          </c:tx>
          <c:invertIfNegative val="0"/>
          <c:cat>
            <c:numRef>
              <c:f>Foglio1!$B$7:$B$16</c:f>
              <c:numCache>
                <c:formatCode>General</c:formatCode>
                <c:ptCount val="10"/>
              </c:numCache>
            </c:numRef>
          </c:cat>
          <c:val>
            <c:numRef>
              <c:f>Foglio1!$D$7:$D$16</c:f>
              <c:numCache>
                <c:formatCode>General</c:formatCode>
                <c:ptCount val="10"/>
                <c:pt idx="0">
                  <c:v>154</c:v>
                </c:pt>
                <c:pt idx="1">
                  <c:v>147</c:v>
                </c:pt>
                <c:pt idx="2">
                  <c:v>119</c:v>
                </c:pt>
                <c:pt idx="3">
                  <c:v>95</c:v>
                </c:pt>
                <c:pt idx="4">
                  <c:v>126</c:v>
                </c:pt>
                <c:pt idx="5">
                  <c:v>127</c:v>
                </c:pt>
                <c:pt idx="6">
                  <c:v>150</c:v>
                </c:pt>
                <c:pt idx="7">
                  <c:v>186</c:v>
                </c:pt>
                <c:pt idx="8">
                  <c:v>189</c:v>
                </c:pt>
                <c:pt idx="9">
                  <c:v>244</c:v>
                </c:pt>
              </c:numCache>
            </c:numRef>
          </c:val>
        </c:ser>
        <c:ser>
          <c:idx val="2"/>
          <c:order val="2"/>
          <c:tx>
            <c:strRef>
              <c:f>Foglio1!$E$6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numRef>
              <c:f>Foglio1!$B$7:$B$16</c:f>
              <c:numCache>
                <c:formatCode>General</c:formatCode>
                <c:ptCount val="10"/>
              </c:numCache>
            </c:numRef>
          </c:cat>
          <c:val>
            <c:numRef>
              <c:f>Foglio1!$E$7:$E$16</c:f>
              <c:numCache>
                <c:formatCode>General</c:formatCode>
                <c:ptCount val="10"/>
                <c:pt idx="0">
                  <c:v>62</c:v>
                </c:pt>
                <c:pt idx="1">
                  <c:v>60</c:v>
                </c:pt>
                <c:pt idx="2">
                  <c:v>39</c:v>
                </c:pt>
                <c:pt idx="3">
                  <c:v>32</c:v>
                </c:pt>
                <c:pt idx="4">
                  <c:v>43</c:v>
                </c:pt>
                <c:pt idx="5">
                  <c:v>46</c:v>
                </c:pt>
                <c:pt idx="6">
                  <c:v>60</c:v>
                </c:pt>
                <c:pt idx="7">
                  <c:v>106</c:v>
                </c:pt>
                <c:pt idx="8">
                  <c:v>93</c:v>
                </c:pt>
                <c:pt idx="9">
                  <c:v>117</c:v>
                </c:pt>
              </c:numCache>
            </c:numRef>
          </c:val>
        </c:ser>
        <c:ser>
          <c:idx val="3"/>
          <c:order val="3"/>
          <c:tx>
            <c:strRef>
              <c:f>Foglio1!$F$6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numRef>
              <c:f>Foglio1!$B$7:$B$16</c:f>
              <c:numCache>
                <c:formatCode>General</c:formatCode>
                <c:ptCount val="10"/>
              </c:numCache>
            </c:numRef>
          </c:cat>
          <c:val>
            <c:numRef>
              <c:f>Foglio1!$F$7:$F$16</c:f>
              <c:numCache>
                <c:formatCode>General</c:formatCode>
                <c:ptCount val="10"/>
                <c:pt idx="0">
                  <c:v>92</c:v>
                </c:pt>
                <c:pt idx="1">
                  <c:v>87</c:v>
                </c:pt>
                <c:pt idx="2">
                  <c:v>80</c:v>
                </c:pt>
                <c:pt idx="3">
                  <c:v>63</c:v>
                </c:pt>
                <c:pt idx="4">
                  <c:v>83</c:v>
                </c:pt>
                <c:pt idx="5">
                  <c:v>81</c:v>
                </c:pt>
                <c:pt idx="6">
                  <c:v>90</c:v>
                </c:pt>
                <c:pt idx="7">
                  <c:v>80</c:v>
                </c:pt>
                <c:pt idx="8">
                  <c:v>96</c:v>
                </c:pt>
                <c:pt idx="9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529728"/>
        <c:axId val="85531264"/>
        <c:axId val="85533568"/>
      </c:bar3DChart>
      <c:catAx>
        <c:axId val="8552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531264"/>
        <c:crosses val="autoZero"/>
        <c:auto val="1"/>
        <c:lblAlgn val="ctr"/>
        <c:lblOffset val="100"/>
        <c:noMultiLvlLbl val="0"/>
      </c:catAx>
      <c:valAx>
        <c:axId val="8553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529728"/>
        <c:crosses val="autoZero"/>
        <c:crossBetween val="between"/>
      </c:valAx>
      <c:serAx>
        <c:axId val="8553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8553126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460501260871801E-2"/>
          <c:y val="1.8422700935967911E-2"/>
          <c:w val="0.61987918789563068"/>
          <c:h val="0.927700727975040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Foglio1!$C$20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Foglio1!$C$21:$C$31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Foglio1!$D$20</c:f>
              <c:strCache>
                <c:ptCount val="1"/>
                <c:pt idx="0">
                  <c:v>Totale iscritti primo anno</c:v>
                </c:pt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Foglio1!$D$21:$D$31</c:f>
              <c:numCache>
                <c:formatCode>General</c:formatCode>
                <c:ptCount val="11"/>
                <c:pt idx="0">
                  <c:v>154</c:v>
                </c:pt>
                <c:pt idx="1">
                  <c:v>147</c:v>
                </c:pt>
                <c:pt idx="2">
                  <c:v>119</c:v>
                </c:pt>
                <c:pt idx="3">
                  <c:v>95</c:v>
                </c:pt>
                <c:pt idx="4">
                  <c:v>126</c:v>
                </c:pt>
                <c:pt idx="5">
                  <c:v>127</c:v>
                </c:pt>
                <c:pt idx="6">
                  <c:v>150</c:v>
                </c:pt>
                <c:pt idx="7">
                  <c:v>186</c:v>
                </c:pt>
                <c:pt idx="8">
                  <c:v>189</c:v>
                </c:pt>
                <c:pt idx="9">
                  <c:v>144</c:v>
                </c:pt>
              </c:numCache>
            </c:numRef>
          </c:val>
        </c:ser>
        <c:ser>
          <c:idx val="2"/>
          <c:order val="2"/>
          <c:tx>
            <c:strRef>
              <c:f>Foglio1!$E$20</c:f>
              <c:strCache>
                <c:ptCount val="1"/>
                <c:pt idx="0">
                  <c:v>Alunni ripetenti</c:v>
                </c:pt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Foglio1!$E$21:$E$31</c:f>
              <c:numCache>
                <c:formatCode>General</c:formatCode>
                <c:ptCount val="11"/>
                <c:pt idx="0">
                  <c:v>15</c:v>
                </c:pt>
                <c:pt idx="1">
                  <c:v>22</c:v>
                </c:pt>
                <c:pt idx="2">
                  <c:v>20</c:v>
                </c:pt>
                <c:pt idx="3">
                  <c:v>19</c:v>
                </c:pt>
                <c:pt idx="4">
                  <c:v>9</c:v>
                </c:pt>
                <c:pt idx="5">
                  <c:v>30</c:v>
                </c:pt>
                <c:pt idx="6">
                  <c:v>35</c:v>
                </c:pt>
                <c:pt idx="7">
                  <c:v>35</c:v>
                </c:pt>
                <c:pt idx="8">
                  <c:v>46</c:v>
                </c:pt>
                <c:pt idx="9">
                  <c:v>46</c:v>
                </c:pt>
              </c:numCache>
            </c:numRef>
          </c:val>
        </c:ser>
        <c:ser>
          <c:idx val="3"/>
          <c:order val="3"/>
          <c:tx>
            <c:strRef>
              <c:f>Foglio1!$F$20</c:f>
              <c:strCache>
                <c:ptCount val="1"/>
                <c:pt idx="0">
                  <c:v>F.ripetenti</c:v>
                </c:pt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Foglio1!$F$21:$F$31</c:f>
              <c:numCache>
                <c:formatCode>General</c:formatCode>
                <c:ptCount val="11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1</c:v>
                </c:pt>
                <c:pt idx="5">
                  <c:v>15</c:v>
                </c:pt>
                <c:pt idx="6">
                  <c:v>15</c:v>
                </c:pt>
                <c:pt idx="7">
                  <c:v>13</c:v>
                </c:pt>
                <c:pt idx="8">
                  <c:v>18</c:v>
                </c:pt>
                <c:pt idx="9">
                  <c:v>23</c:v>
                </c:pt>
              </c:numCache>
            </c:numRef>
          </c:val>
        </c:ser>
        <c:ser>
          <c:idx val="4"/>
          <c:order val="4"/>
          <c:tx>
            <c:strRef>
              <c:f>Foglio1!$G$20</c:f>
              <c:strCache>
                <c:ptCount val="1"/>
                <c:pt idx="0">
                  <c:v>M.ripetenti</c:v>
                </c:pt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Foglio1!$G$21:$G$31</c:f>
              <c:numCache>
                <c:formatCode>General</c:formatCode>
                <c:ptCount val="11"/>
                <c:pt idx="0">
                  <c:v>8</c:v>
                </c:pt>
                <c:pt idx="1">
                  <c:v>14</c:v>
                </c:pt>
                <c:pt idx="2">
                  <c:v>11</c:v>
                </c:pt>
                <c:pt idx="3">
                  <c:v>13</c:v>
                </c:pt>
                <c:pt idx="4">
                  <c:v>8</c:v>
                </c:pt>
                <c:pt idx="5">
                  <c:v>15</c:v>
                </c:pt>
                <c:pt idx="6">
                  <c:v>20</c:v>
                </c:pt>
                <c:pt idx="7">
                  <c:v>22</c:v>
                </c:pt>
                <c:pt idx="8">
                  <c:v>28</c:v>
                </c:pt>
                <c:pt idx="9">
                  <c:v>23</c:v>
                </c:pt>
              </c:numCache>
            </c:numRef>
          </c:val>
        </c:ser>
        <c:ser>
          <c:idx val="5"/>
          <c:order val="5"/>
          <c:tx>
            <c:strRef>
              <c:f>Foglio1!$H$20</c:f>
              <c:strCache>
                <c:ptCount val="1"/>
              </c:strCache>
            </c:strRef>
          </c:tx>
          <c:invertIfNegative val="0"/>
          <c:cat>
            <c:numRef>
              <c:f>Foglio1!$B$21:$B$31</c:f>
              <c:numCache>
                <c:formatCode>General</c:formatCode>
                <c:ptCount val="11"/>
              </c:numCache>
            </c:numRef>
          </c:cat>
          <c:val>
            <c:numRef>
              <c:f>Foglio1!$H$21:$H$31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110592"/>
        <c:axId val="86112128"/>
        <c:axId val="83848704"/>
      </c:bar3DChart>
      <c:catAx>
        <c:axId val="8611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112128"/>
        <c:crosses val="autoZero"/>
        <c:auto val="1"/>
        <c:lblAlgn val="ctr"/>
        <c:lblOffset val="100"/>
        <c:noMultiLvlLbl val="0"/>
      </c:catAx>
      <c:valAx>
        <c:axId val="8611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110592"/>
        <c:crosses val="autoZero"/>
        <c:crossBetween val="between"/>
      </c:valAx>
      <c:serAx>
        <c:axId val="8384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61121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Foglio1!$A$1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Foglio1!$B$1:$G$1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Foglio1!$A$2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Foglio1!$B$2:$G$2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Foglio1!$A$3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Foglio1!$B$3:$G$3</c:f>
              <c:numCache>
                <c:formatCode>General</c:formatCode>
                <c:ptCount val="6"/>
                <c:pt idx="0">
                  <c:v>154</c:v>
                </c:pt>
                <c:pt idx="1">
                  <c:v>100</c:v>
                </c:pt>
                <c:pt idx="2">
                  <c:v>101</c:v>
                </c:pt>
                <c:pt idx="3">
                  <c:v>84</c:v>
                </c:pt>
                <c:pt idx="4">
                  <c:v>80</c:v>
                </c:pt>
              </c:numCache>
            </c:numRef>
          </c:val>
        </c:ser>
        <c:ser>
          <c:idx val="3"/>
          <c:order val="3"/>
          <c:tx>
            <c:strRef>
              <c:f>Foglio1!$A$4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Foglio1!$B$4:$G$4</c:f>
              <c:numCache>
                <c:formatCode>General</c:formatCode>
                <c:ptCount val="6"/>
                <c:pt idx="0">
                  <c:v>65</c:v>
                </c:pt>
                <c:pt idx="1">
                  <c:v>32</c:v>
                </c:pt>
                <c:pt idx="2">
                  <c:v>36</c:v>
                </c:pt>
                <c:pt idx="3">
                  <c:v>38</c:v>
                </c:pt>
                <c:pt idx="4">
                  <c:v>37</c:v>
                </c:pt>
              </c:numCache>
            </c:numRef>
          </c:val>
        </c:ser>
        <c:ser>
          <c:idx val="4"/>
          <c:order val="4"/>
          <c:tx>
            <c:strRef>
              <c:f>Foglio1!$A$5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Foglio1!$B$5:$G$5</c:f>
              <c:numCache>
                <c:formatCode>General</c:formatCode>
                <c:ptCount val="6"/>
                <c:pt idx="0">
                  <c:v>89</c:v>
                </c:pt>
                <c:pt idx="1">
                  <c:v>68</c:v>
                </c:pt>
                <c:pt idx="2">
                  <c:v>65</c:v>
                </c:pt>
                <c:pt idx="3">
                  <c:v>46</c:v>
                </c:pt>
                <c:pt idx="4">
                  <c:v>43</c:v>
                </c:pt>
              </c:numCache>
            </c:numRef>
          </c:val>
        </c:ser>
        <c:ser>
          <c:idx val="5"/>
          <c:order val="5"/>
          <c:tx>
            <c:strRef>
              <c:f>Foglio1!$A$6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Foglio1!$B$6:$G$6</c:f>
              <c:numCache>
                <c:formatCode>General</c:formatCode>
                <c:ptCount val="6"/>
                <c:pt idx="5">
                  <c:v>519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8643456"/>
        <c:axId val="88644992"/>
      </c:barChart>
      <c:catAx>
        <c:axId val="88643456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88644992"/>
        <c:crosses val="autoZero"/>
        <c:auto val="1"/>
        <c:lblAlgn val="ctr"/>
        <c:lblOffset val="100"/>
        <c:noMultiLvlLbl val="0"/>
      </c:catAx>
      <c:valAx>
        <c:axId val="88644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643456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Foglio1!$A$9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Foglio1!$B$9:$G$9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Foglio1!$A$10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Foglio1!$B$10:$G$10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Foglio1!$A$11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Foglio1!$B$11:$G$11</c:f>
              <c:numCache>
                <c:formatCode>General</c:formatCode>
                <c:ptCount val="6"/>
                <c:pt idx="0">
                  <c:v>142</c:v>
                </c:pt>
                <c:pt idx="1">
                  <c:v>113</c:v>
                </c:pt>
                <c:pt idx="2">
                  <c:v>89</c:v>
                </c:pt>
                <c:pt idx="3">
                  <c:v>91</c:v>
                </c:pt>
                <c:pt idx="4">
                  <c:v>75</c:v>
                </c:pt>
              </c:numCache>
            </c:numRef>
          </c:val>
        </c:ser>
        <c:ser>
          <c:idx val="3"/>
          <c:order val="3"/>
          <c:tx>
            <c:strRef>
              <c:f>Foglio1!$A$12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Foglio1!$B$12:$G$12</c:f>
              <c:numCache>
                <c:formatCode>General</c:formatCode>
                <c:ptCount val="6"/>
                <c:pt idx="0">
                  <c:v>59</c:v>
                </c:pt>
                <c:pt idx="1">
                  <c:v>50</c:v>
                </c:pt>
                <c:pt idx="2">
                  <c:v>41</c:v>
                </c:pt>
                <c:pt idx="3">
                  <c:v>32</c:v>
                </c:pt>
                <c:pt idx="4">
                  <c:v>38</c:v>
                </c:pt>
              </c:numCache>
            </c:numRef>
          </c:val>
        </c:ser>
        <c:ser>
          <c:idx val="4"/>
          <c:order val="4"/>
          <c:tx>
            <c:strRef>
              <c:f>Foglio1!$A$13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Foglio1!$B$13:$G$13</c:f>
              <c:numCache>
                <c:formatCode>General</c:formatCode>
                <c:ptCount val="6"/>
                <c:pt idx="0">
                  <c:v>83</c:v>
                </c:pt>
                <c:pt idx="1">
                  <c:v>63</c:v>
                </c:pt>
                <c:pt idx="2">
                  <c:v>48</c:v>
                </c:pt>
                <c:pt idx="3">
                  <c:v>59</c:v>
                </c:pt>
                <c:pt idx="4">
                  <c:v>37</c:v>
                </c:pt>
              </c:numCache>
            </c:numRef>
          </c:val>
        </c:ser>
        <c:ser>
          <c:idx val="5"/>
          <c:order val="5"/>
          <c:tx>
            <c:strRef>
              <c:f>Foglio1!$A$14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Foglio1!$B$14:$G$14</c:f>
              <c:numCache>
                <c:formatCode>General</c:formatCode>
                <c:ptCount val="6"/>
                <c:pt idx="5">
                  <c:v>510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105728"/>
        <c:axId val="6123904"/>
      </c:barChart>
      <c:catAx>
        <c:axId val="6105728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6123904"/>
        <c:crosses val="autoZero"/>
        <c:auto val="1"/>
        <c:lblAlgn val="ctr"/>
        <c:lblOffset val="100"/>
        <c:noMultiLvlLbl val="0"/>
      </c:catAx>
      <c:valAx>
        <c:axId val="612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05728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39215686274508E-3"/>
          <c:y val="0.13511002822760362"/>
          <c:w val="0.96405228758169936"/>
          <c:h val="0.7444321497548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Foglio1!$A$17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Foglio1!$B$17:$G$17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Foglio1!$A$18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Foglio1!$B$18:$G$18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Foglio1!$A$19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Foglio1!$B$19:$G$19</c:f>
              <c:numCache>
                <c:formatCode>General</c:formatCode>
                <c:ptCount val="6"/>
                <c:pt idx="0">
                  <c:v>121</c:v>
                </c:pt>
                <c:pt idx="1">
                  <c:v>102</c:v>
                </c:pt>
                <c:pt idx="2">
                  <c:v>82</c:v>
                </c:pt>
                <c:pt idx="3">
                  <c:v>86</c:v>
                </c:pt>
                <c:pt idx="4">
                  <c:v>81</c:v>
                </c:pt>
              </c:numCache>
            </c:numRef>
          </c:val>
        </c:ser>
        <c:ser>
          <c:idx val="3"/>
          <c:order val="3"/>
          <c:tx>
            <c:strRef>
              <c:f>Foglio1!$A$20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Foglio1!$B$20:$G$20</c:f>
              <c:numCache>
                <c:formatCode>General</c:formatCode>
                <c:ptCount val="6"/>
                <c:pt idx="0">
                  <c:v>39</c:v>
                </c:pt>
                <c:pt idx="1">
                  <c:v>41</c:v>
                </c:pt>
                <c:pt idx="2">
                  <c:v>36</c:v>
                </c:pt>
                <c:pt idx="3">
                  <c:v>41</c:v>
                </c:pt>
                <c:pt idx="4">
                  <c:v>30</c:v>
                </c:pt>
              </c:numCache>
            </c:numRef>
          </c:val>
        </c:ser>
        <c:ser>
          <c:idx val="4"/>
          <c:order val="4"/>
          <c:tx>
            <c:strRef>
              <c:f>Foglio1!$A$21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Foglio1!$B$21:$G$21</c:f>
              <c:numCache>
                <c:formatCode>General</c:formatCode>
                <c:ptCount val="6"/>
                <c:pt idx="0">
                  <c:v>82</c:v>
                </c:pt>
                <c:pt idx="1">
                  <c:v>61</c:v>
                </c:pt>
                <c:pt idx="2">
                  <c:v>46</c:v>
                </c:pt>
                <c:pt idx="3">
                  <c:v>45</c:v>
                </c:pt>
                <c:pt idx="4">
                  <c:v>51</c:v>
                </c:pt>
              </c:numCache>
            </c:numRef>
          </c:val>
        </c:ser>
        <c:ser>
          <c:idx val="5"/>
          <c:order val="5"/>
          <c:tx>
            <c:strRef>
              <c:f>Foglio1!$A$22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Foglio1!$B$22:$G$22</c:f>
              <c:numCache>
                <c:formatCode>General</c:formatCode>
                <c:ptCount val="6"/>
                <c:pt idx="5">
                  <c:v>472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212992"/>
        <c:axId val="6214784"/>
      </c:barChart>
      <c:catAx>
        <c:axId val="6212992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6214784"/>
        <c:crosses val="autoZero"/>
        <c:auto val="1"/>
        <c:lblAlgn val="ctr"/>
        <c:lblOffset val="100"/>
        <c:noMultiLvlLbl val="0"/>
      </c:catAx>
      <c:valAx>
        <c:axId val="6214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12992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8123904323280345E-2"/>
          <c:w val="0.96405228758169936"/>
          <c:h val="0.82235388500965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Foglio1!$A$25</c:f>
              <c:strCache>
                <c:ptCount val="1"/>
                <c:pt idx="0">
                  <c:v>A.S.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Foglio1!$B$25:$G$25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Foglio1!$B$26:$G$26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Foglio1!$B$27:$G$27</c:f>
              <c:numCache>
                <c:formatCode>General</c:formatCode>
                <c:ptCount val="6"/>
                <c:pt idx="0">
                  <c:v>98</c:v>
                </c:pt>
                <c:pt idx="1">
                  <c:v>98</c:v>
                </c:pt>
                <c:pt idx="2">
                  <c:v>79</c:v>
                </c:pt>
                <c:pt idx="3">
                  <c:v>79</c:v>
                </c:pt>
                <c:pt idx="4">
                  <c:v>71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Foglio1!$B$28:$G$28</c:f>
              <c:numCache>
                <c:formatCode>General</c:formatCode>
                <c:ptCount val="6"/>
                <c:pt idx="0">
                  <c:v>38</c:v>
                </c:pt>
                <c:pt idx="1">
                  <c:v>30</c:v>
                </c:pt>
                <c:pt idx="2">
                  <c:v>32</c:v>
                </c:pt>
                <c:pt idx="3">
                  <c:v>41</c:v>
                </c:pt>
                <c:pt idx="4">
                  <c:v>34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Foglio1!$B$29:$G$29</c:f>
              <c:numCache>
                <c:formatCode>General</c:formatCode>
                <c:ptCount val="6"/>
                <c:pt idx="0">
                  <c:v>60</c:v>
                </c:pt>
                <c:pt idx="1">
                  <c:v>68</c:v>
                </c:pt>
                <c:pt idx="2">
                  <c:v>47</c:v>
                </c:pt>
                <c:pt idx="3">
                  <c:v>38</c:v>
                </c:pt>
                <c:pt idx="4">
                  <c:v>37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Foglio1!$B$30:$G$30</c:f>
              <c:numCache>
                <c:formatCode>General</c:formatCode>
                <c:ptCount val="6"/>
                <c:pt idx="5">
                  <c:v>425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862592"/>
        <c:axId val="32864128"/>
      </c:barChart>
      <c:catAx>
        <c:axId val="32862592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2864128"/>
        <c:crosses val="autoZero"/>
        <c:auto val="1"/>
        <c:lblAlgn val="ctr"/>
        <c:lblOffset val="100"/>
        <c:noMultiLvlLbl val="0"/>
      </c:catAx>
      <c:valAx>
        <c:axId val="32864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862592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039215686274508E-3"/>
          <c:y val="0.13209116030307533"/>
          <c:w val="0.96405228758169936"/>
          <c:h val="0.74443214975486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Foglio1!$A$33</c:f>
              <c:strCache>
                <c:ptCount val="1"/>
                <c:pt idx="0">
                  <c:v>A:S: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Foglio1!$B$33:$G$33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Foglio1!$A$34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Foglio1!$B$34:$G$34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Foglio1!$A$35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Foglio1!$B$35:$G$35</c:f>
              <c:numCache>
                <c:formatCode>General</c:formatCode>
                <c:ptCount val="6"/>
                <c:pt idx="0">
                  <c:v>126</c:v>
                </c:pt>
                <c:pt idx="1">
                  <c:v>69</c:v>
                </c:pt>
                <c:pt idx="2">
                  <c:v>83</c:v>
                </c:pt>
                <c:pt idx="3">
                  <c:v>78</c:v>
                </c:pt>
                <c:pt idx="4">
                  <c:v>61</c:v>
                </c:pt>
              </c:numCache>
            </c:numRef>
          </c:val>
        </c:ser>
        <c:ser>
          <c:idx val="3"/>
          <c:order val="3"/>
          <c:tx>
            <c:strRef>
              <c:f>Foglio1!$A$36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Foglio1!$B$36:$G$36</c:f>
              <c:numCache>
                <c:formatCode>General</c:formatCode>
                <c:ptCount val="6"/>
                <c:pt idx="0">
                  <c:v>43</c:v>
                </c:pt>
                <c:pt idx="1">
                  <c:v>23</c:v>
                </c:pt>
                <c:pt idx="2">
                  <c:v>24</c:v>
                </c:pt>
                <c:pt idx="3">
                  <c:v>42</c:v>
                </c:pt>
                <c:pt idx="4">
                  <c:v>29</c:v>
                </c:pt>
              </c:numCache>
            </c:numRef>
          </c:val>
        </c:ser>
        <c:ser>
          <c:idx val="4"/>
          <c:order val="4"/>
          <c:tx>
            <c:strRef>
              <c:f>Foglio1!$A$37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Foglio1!$B$37:$G$37</c:f>
              <c:numCache>
                <c:formatCode>General</c:formatCode>
                <c:ptCount val="6"/>
                <c:pt idx="0">
                  <c:v>83</c:v>
                </c:pt>
                <c:pt idx="1">
                  <c:v>46</c:v>
                </c:pt>
                <c:pt idx="2">
                  <c:v>59</c:v>
                </c:pt>
                <c:pt idx="3">
                  <c:v>36</c:v>
                </c:pt>
                <c:pt idx="4">
                  <c:v>32</c:v>
                </c:pt>
              </c:numCache>
            </c:numRef>
          </c:val>
        </c:ser>
        <c:ser>
          <c:idx val="5"/>
          <c:order val="5"/>
          <c:tx>
            <c:strRef>
              <c:f>Foglio1!$A$38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Foglio1!$B$38:$G$38</c:f>
              <c:numCache>
                <c:formatCode>General</c:formatCode>
                <c:ptCount val="6"/>
                <c:pt idx="5">
                  <c:v>417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928896"/>
        <c:axId val="32930432"/>
      </c:barChart>
      <c:catAx>
        <c:axId val="32928896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2930432"/>
        <c:crosses val="autoZero"/>
        <c:auto val="1"/>
        <c:lblAlgn val="ctr"/>
        <c:lblOffset val="100"/>
        <c:noMultiLvlLbl val="0"/>
      </c:catAx>
      <c:valAx>
        <c:axId val="32930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928896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43790849673203E-2"/>
          <c:y val="0.11321824394592185"/>
          <c:w val="0.96405228758169936"/>
          <c:h val="0.82235388500965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Foglio1!$A$41</c:f>
              <c:strCache>
                <c:ptCount val="1"/>
                <c:pt idx="0">
                  <c:v>A.S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Foglio1!$B$41:$G$41</c:f>
              <c:numCache>
                <c:formatCode>General</c:formatCode>
                <c:ptCount val="6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Foglio1!$A$42</c:f>
              <c:strCache>
                <c:ptCount val="1"/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Foglio1!$B$42:$G$42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Foglio1!$A$43</c:f>
              <c:strCache>
                <c:ptCount val="1"/>
                <c:pt idx="0">
                  <c:v>tot. Iscritti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Foglio1!$B$43:$G$43</c:f>
              <c:numCache>
                <c:formatCode>General</c:formatCode>
                <c:ptCount val="6"/>
                <c:pt idx="0">
                  <c:v>127</c:v>
                </c:pt>
                <c:pt idx="1">
                  <c:v>91</c:v>
                </c:pt>
                <c:pt idx="2">
                  <c:v>72</c:v>
                </c:pt>
                <c:pt idx="3">
                  <c:v>80</c:v>
                </c:pt>
                <c:pt idx="4">
                  <c:v>70</c:v>
                </c:pt>
              </c:numCache>
            </c:numRef>
          </c:val>
        </c:ser>
        <c:ser>
          <c:idx val="3"/>
          <c:order val="3"/>
          <c:tx>
            <c:strRef>
              <c:f>Foglio1!$A$44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Foglio1!$B$44:$G$44</c:f>
              <c:numCache>
                <c:formatCode>General</c:formatCode>
                <c:ptCount val="6"/>
                <c:pt idx="0">
                  <c:v>46</c:v>
                </c:pt>
                <c:pt idx="1">
                  <c:v>27</c:v>
                </c:pt>
                <c:pt idx="2">
                  <c:v>23</c:v>
                </c:pt>
                <c:pt idx="3">
                  <c:v>31</c:v>
                </c:pt>
                <c:pt idx="4">
                  <c:v>33</c:v>
                </c:pt>
              </c:numCache>
            </c:numRef>
          </c:val>
        </c:ser>
        <c:ser>
          <c:idx val="4"/>
          <c:order val="4"/>
          <c:tx>
            <c:strRef>
              <c:f>Foglio1!$A$45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Foglio1!$B$45:$G$45</c:f>
              <c:numCache>
                <c:formatCode>General</c:formatCode>
                <c:ptCount val="6"/>
                <c:pt idx="0">
                  <c:v>81</c:v>
                </c:pt>
                <c:pt idx="1">
                  <c:v>64</c:v>
                </c:pt>
                <c:pt idx="2">
                  <c:v>49</c:v>
                </c:pt>
                <c:pt idx="3">
                  <c:v>49</c:v>
                </c:pt>
                <c:pt idx="4">
                  <c:v>37</c:v>
                </c:pt>
              </c:numCache>
            </c:numRef>
          </c:val>
        </c:ser>
        <c:ser>
          <c:idx val="5"/>
          <c:order val="5"/>
          <c:tx>
            <c:strRef>
              <c:f>Foglio1!$A$46</c:f>
              <c:strCache>
                <c:ptCount val="1"/>
                <c:pt idx="0">
                  <c:v>tot. Iscritti istituto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/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Foglio1!$B$46:$G$46</c:f>
              <c:numCache>
                <c:formatCode>General</c:formatCode>
                <c:ptCount val="6"/>
                <c:pt idx="5">
                  <c:v>440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3097600"/>
        <c:axId val="33099136"/>
      </c:barChart>
      <c:catAx>
        <c:axId val="33097600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it-IT"/>
          </a:p>
        </c:txPr>
        <c:crossAx val="33099136"/>
        <c:crosses val="autoZero"/>
        <c:auto val="1"/>
        <c:lblAlgn val="ctr"/>
        <c:lblOffset val="100"/>
        <c:noMultiLvlLbl val="0"/>
      </c:catAx>
      <c:valAx>
        <c:axId val="33099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97600"/>
        <c:crosses val="autoZero"/>
        <c:crossBetween val="between"/>
      </c:valAx>
    </c:plotArea>
    <c:legend>
      <c:legendPos val="t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74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11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3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5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928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53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60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1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03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84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DA8CD6F-7F11-4AA7-A61F-DF99508BE3EC}" type="datetimeFigureOut">
              <a:rPr lang="it-IT" smtClean="0"/>
              <a:t>21/04/2016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9FEE665-DB71-4667-832C-A7A3D7A09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140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603674" cy="1739347"/>
          </a:xfrm>
        </p:spPr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DATI STATISTICI</a:t>
            </a:r>
            <a:r>
              <a:rPr lang="it-IT" dirty="0">
                <a:solidFill>
                  <a:schemeClr val="accent6"/>
                </a:solidFill>
              </a:rPr>
              <a:t/>
            </a:r>
            <a:br>
              <a:rPr lang="it-IT" dirty="0">
                <a:solidFill>
                  <a:schemeClr val="accent6"/>
                </a:solidFill>
              </a:rPr>
            </a:b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0800000" flipV="1">
            <a:off x="-1116632" y="7699"/>
            <a:ext cx="6428123" cy="408444"/>
          </a:xfrm>
        </p:spPr>
        <p:txBody>
          <a:bodyPr>
            <a:noAutofit/>
          </a:bodyPr>
          <a:lstStyle/>
          <a:p>
            <a:r>
              <a:rPr lang="it-IT" sz="4000" dirty="0" smtClean="0"/>
              <a:t>ISCRIZIONI </a:t>
            </a:r>
          </a:p>
          <a:p>
            <a:r>
              <a:rPr lang="it-IT" sz="4000" dirty="0" smtClean="0"/>
              <a:t>PIO LA TORRE</a:t>
            </a:r>
            <a:endParaRPr lang="it-IT" sz="4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12687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2006-2016</a:t>
            </a:r>
            <a:endParaRPr lang="it-IT" sz="36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909403"/>
              </p:ext>
            </p:extLst>
          </p:nvPr>
        </p:nvGraphicFramePr>
        <p:xfrm>
          <a:off x="4067944" y="38997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67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2012/2013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593922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614719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può vedere che in quest’anno  (2012/13) c’è stato un aumento notevole degli alunni iscritti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736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508760"/>
          </a:xfrm>
        </p:spPr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2013/2014</a:t>
            </a: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940038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144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2014/2015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21322"/>
              </p:ext>
            </p:extLst>
          </p:nvPr>
        </p:nvGraphicFramePr>
        <p:xfrm>
          <a:off x="683568" y="1988841"/>
          <a:ext cx="77724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8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2015/2016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329558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78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  maschi e femmine 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66513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8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 smtClean="0"/>
              <a:t>    </a:t>
            </a:r>
            <a:r>
              <a:rPr lang="it-IT" dirty="0" smtClean="0">
                <a:solidFill>
                  <a:srgbClr val="C00000"/>
                </a:solidFill>
              </a:rPr>
              <a:t>             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alunni  ripetenti 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869862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12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508760"/>
          </a:xfrm>
        </p:spPr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2006/2007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179219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74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2007/2008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057147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2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2008/2009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386756"/>
              </p:ext>
            </p:extLst>
          </p:nvPr>
        </p:nvGraphicFramePr>
        <p:xfrm>
          <a:off x="539552" y="1988840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2009/2010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88700"/>
              </p:ext>
            </p:extLst>
          </p:nvPr>
        </p:nvGraphicFramePr>
        <p:xfrm>
          <a:off x="611560" y="1988840"/>
          <a:ext cx="77724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36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2010/2011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43373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18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</a:rPr>
              <a:t>Anno scolastico 2011/2012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5406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3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e">
  <a:themeElements>
    <a:clrScheme name="Fasce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asc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sc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TM03090430[[fn=Fasce]]</Template>
  <TotalTime>157</TotalTime>
  <Words>63</Words>
  <Application>Microsoft Office PowerPoint</Application>
  <PresentationFormat>Presentazione su schermo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Fasce</vt:lpstr>
      <vt:lpstr>DATI STATISTICI </vt:lpstr>
      <vt:lpstr>            maschi e femmine </vt:lpstr>
      <vt:lpstr>                  alunni  ripetenti </vt:lpstr>
      <vt:lpstr>ANNO SCOLASTICO 2006/2007</vt:lpstr>
      <vt:lpstr>Anno scolastico 2007/2008</vt:lpstr>
      <vt:lpstr>Anno scolastico 2008/2009</vt:lpstr>
      <vt:lpstr>Anno scolastico 2009/2010</vt:lpstr>
      <vt:lpstr>Anno scolastico 2010/2011</vt:lpstr>
      <vt:lpstr>Anno scolastico 2011/2012</vt:lpstr>
      <vt:lpstr>Anno scolastico 2012/2013</vt:lpstr>
      <vt:lpstr>Anno scolastico 2013/2014 </vt:lpstr>
      <vt:lpstr>Anno scolastico 2014/2015</vt:lpstr>
      <vt:lpstr>Anno scolastico 2015/2016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 STATISTICI</dc:title>
  <dc:creator>alunno19</dc:creator>
  <cp:lastModifiedBy>alunno19</cp:lastModifiedBy>
  <cp:revision>19</cp:revision>
  <dcterms:created xsi:type="dcterms:W3CDTF">2016-04-07T11:16:17Z</dcterms:created>
  <dcterms:modified xsi:type="dcterms:W3CDTF">2016-04-21T11:22:27Z</dcterms:modified>
</cp:coreProperties>
</file>